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Random Forest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0.021840</a:t>
            </a:r>
          </a:p>
          <a:p>
            <a:r>
              <a:rPr sz="1200"/>
              <a:t>std     0.027524</a:t>
            </a:r>
          </a:p>
          <a:p>
            <a:r>
              <a:rPr sz="1200"/>
              <a:t>min     0.000006</a:t>
            </a:r>
          </a:p>
          <a:p>
            <a:r>
              <a:rPr sz="1200"/>
              <a:t>25%     0.006134</a:t>
            </a:r>
          </a:p>
          <a:p>
            <a:r>
              <a:rPr sz="1200"/>
              <a:t>50%     0.013517</a:t>
            </a:r>
          </a:p>
          <a:p>
            <a:r>
              <a:rPr sz="1200"/>
              <a:t>75%     0.025553</a:t>
            </a:r>
          </a:p>
          <a:p>
            <a:r>
              <a:rPr sz="1200"/>
              <a:t>80%     0.029431</a:t>
            </a:r>
          </a:p>
          <a:p>
            <a:r>
              <a:rPr sz="1200"/>
              <a:t>85%     0.035900</a:t>
            </a:r>
          </a:p>
          <a:p>
            <a:r>
              <a:rPr sz="1200"/>
              <a:t>90%     0.047641</a:t>
            </a:r>
          </a:p>
          <a:p>
            <a:r>
              <a:rPr sz="1200"/>
              <a:t>95%     0.078061</a:t>
            </a:r>
          </a:p>
          <a:p>
            <a:r>
              <a:rPr sz="1200"/>
              <a:t>99%     0.138726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Random Forest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0.037756</a:t>
            </a:r>
          </a:p>
          <a:p>
            <a:r>
              <a:rPr sz="1200"/>
              <a:t>std     0.033354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0.012436</a:t>
            </a:r>
          </a:p>
          <a:p>
            <a:r>
              <a:rPr sz="1200"/>
              <a:t>50%     0.028292</a:t>
            </a:r>
          </a:p>
          <a:p>
            <a:r>
              <a:rPr sz="1200"/>
              <a:t>75%     0.054250</a:t>
            </a:r>
          </a:p>
          <a:p>
            <a:r>
              <a:rPr sz="1200"/>
              <a:t>80%     0.062009</a:t>
            </a:r>
          </a:p>
          <a:p>
            <a:r>
              <a:rPr sz="1200"/>
              <a:t>85%     0.071561</a:t>
            </a:r>
          </a:p>
          <a:p>
            <a:r>
              <a:rPr sz="1200"/>
              <a:t>90%     0.083145</a:t>
            </a:r>
          </a:p>
          <a:p>
            <a:r>
              <a:rPr sz="1200"/>
              <a:t>95%     0.106712</a:t>
            </a:r>
          </a:p>
          <a:p>
            <a:r>
              <a:rPr sz="1200"/>
              <a:t>99%     0.146583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Random Forest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0.061378</a:t>
            </a:r>
          </a:p>
          <a:p>
            <a:r>
              <a:rPr sz="1200"/>
              <a:t>std     0.056159</a:t>
            </a:r>
          </a:p>
          <a:p>
            <a:r>
              <a:rPr sz="1200"/>
              <a:t>min     0.000008</a:t>
            </a:r>
          </a:p>
          <a:p>
            <a:r>
              <a:rPr sz="1200"/>
              <a:t>25%     0.017411</a:t>
            </a:r>
          </a:p>
          <a:p>
            <a:r>
              <a:rPr sz="1200"/>
              <a:t>50%     0.046113</a:t>
            </a:r>
          </a:p>
          <a:p>
            <a:r>
              <a:rPr sz="1200"/>
              <a:t>75%     0.089468</a:t>
            </a:r>
          </a:p>
          <a:p>
            <a:r>
              <a:rPr sz="1200"/>
              <a:t>80%     0.100913</a:t>
            </a:r>
          </a:p>
          <a:p>
            <a:r>
              <a:rPr sz="1200"/>
              <a:t>85%     0.116235</a:t>
            </a:r>
          </a:p>
          <a:p>
            <a:r>
              <a:rPr sz="1200"/>
              <a:t>90%     0.135413</a:t>
            </a:r>
          </a:p>
          <a:p>
            <a:r>
              <a:rPr sz="1200"/>
              <a:t>95%     0.172622</a:t>
            </a:r>
          </a:p>
          <a:p>
            <a:r>
              <a:rPr sz="1200"/>
              <a:t>99%     0.251546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Random Forest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0.082011</a:t>
            </a:r>
          </a:p>
          <a:p>
            <a:r>
              <a:rPr sz="1200"/>
              <a:t>std     0.090602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0.023288</a:t>
            </a:r>
          </a:p>
          <a:p>
            <a:r>
              <a:rPr sz="1200"/>
              <a:t>50%     0.057754</a:t>
            </a:r>
          </a:p>
          <a:p>
            <a:r>
              <a:rPr sz="1200"/>
              <a:t>75%     0.109556</a:t>
            </a:r>
          </a:p>
          <a:p>
            <a:r>
              <a:rPr sz="1200"/>
              <a:t>80%     0.124946</a:t>
            </a:r>
          </a:p>
          <a:p>
            <a:r>
              <a:rPr sz="1200"/>
              <a:t>85%     0.146293</a:t>
            </a:r>
          </a:p>
          <a:p>
            <a:r>
              <a:rPr sz="1200"/>
              <a:t>90%     0.175784</a:t>
            </a:r>
          </a:p>
          <a:p>
            <a:r>
              <a:rPr sz="1200"/>
              <a:t>95%     0.240281</a:t>
            </a:r>
          </a:p>
          <a:p>
            <a:r>
              <a:rPr sz="1200"/>
              <a:t>99%     0.432721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Random Forest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0.077602</a:t>
            </a:r>
          </a:p>
          <a:p>
            <a:r>
              <a:rPr sz="1200"/>
              <a:t>std     0.067941</a:t>
            </a:r>
          </a:p>
          <a:p>
            <a:r>
              <a:rPr sz="1200"/>
              <a:t>min     0.000012</a:t>
            </a:r>
          </a:p>
          <a:p>
            <a:r>
              <a:rPr sz="1200"/>
              <a:t>25%     0.026315</a:t>
            </a:r>
          </a:p>
          <a:p>
            <a:r>
              <a:rPr sz="1200"/>
              <a:t>50%     0.057646</a:t>
            </a:r>
          </a:p>
          <a:p>
            <a:r>
              <a:rPr sz="1200"/>
              <a:t>75%     0.110500</a:t>
            </a:r>
          </a:p>
          <a:p>
            <a:r>
              <a:rPr sz="1200"/>
              <a:t>80%     0.128562</a:t>
            </a:r>
          </a:p>
          <a:p>
            <a:r>
              <a:rPr sz="1200"/>
              <a:t>85%     0.148458</a:t>
            </a:r>
          </a:p>
          <a:p>
            <a:r>
              <a:rPr sz="1200"/>
              <a:t>90%     0.175789</a:t>
            </a:r>
          </a:p>
          <a:p>
            <a:r>
              <a:rPr sz="1200"/>
              <a:t>95%     0.214517</a:t>
            </a:r>
          </a:p>
          <a:p>
            <a:r>
              <a:rPr sz="1200"/>
              <a:t>99%     0.294735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Random Forest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0.070174</a:t>
            </a:r>
          </a:p>
          <a:p>
            <a:r>
              <a:rPr sz="1200"/>
              <a:t>std     0.050962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0.029197</a:t>
            </a:r>
          </a:p>
          <a:p>
            <a:r>
              <a:rPr sz="1200"/>
              <a:t>50%     0.061561</a:t>
            </a:r>
          </a:p>
          <a:p>
            <a:r>
              <a:rPr sz="1200"/>
              <a:t>75%     0.101972</a:t>
            </a:r>
          </a:p>
          <a:p>
            <a:r>
              <a:rPr sz="1200"/>
              <a:t>80%     0.111696</a:t>
            </a:r>
          </a:p>
          <a:p>
            <a:r>
              <a:rPr sz="1200"/>
              <a:t>85%     0.124187</a:t>
            </a:r>
          </a:p>
          <a:p>
            <a:r>
              <a:rPr sz="1200"/>
              <a:t>90%     0.138664</a:t>
            </a:r>
          </a:p>
          <a:p>
            <a:r>
              <a:rPr sz="1200"/>
              <a:t>95%     0.160705</a:t>
            </a:r>
          </a:p>
          <a:p>
            <a:r>
              <a:rPr sz="1200"/>
              <a:t>99%     0.224482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Random Forest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0.263108</a:t>
            </a:r>
          </a:p>
          <a:p>
            <a:r>
              <a:rPr sz="1200"/>
              <a:t>std     0.250827</a:t>
            </a:r>
          </a:p>
          <a:p>
            <a:r>
              <a:rPr sz="1200"/>
              <a:t>min     0.000104</a:t>
            </a:r>
          </a:p>
          <a:p>
            <a:r>
              <a:rPr sz="1200"/>
              <a:t>25%     0.089565</a:t>
            </a:r>
          </a:p>
          <a:p>
            <a:r>
              <a:rPr sz="1200"/>
              <a:t>50%     0.193356</a:t>
            </a:r>
          </a:p>
          <a:p>
            <a:r>
              <a:rPr sz="1200"/>
              <a:t>75%     0.347873</a:t>
            </a:r>
          </a:p>
          <a:p>
            <a:r>
              <a:rPr sz="1200"/>
              <a:t>80%     0.399789</a:t>
            </a:r>
          </a:p>
          <a:p>
            <a:r>
              <a:rPr sz="1200"/>
              <a:t>85%     0.471116</a:t>
            </a:r>
          </a:p>
          <a:p>
            <a:r>
              <a:rPr sz="1200"/>
              <a:t>90%     0.575833</a:t>
            </a:r>
          </a:p>
          <a:p>
            <a:r>
              <a:rPr sz="1200"/>
              <a:t>95%     0.780714</a:t>
            </a:r>
          </a:p>
          <a:p>
            <a:r>
              <a:rPr sz="1200"/>
              <a:t>99%     1.213428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Random Forest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0.055204</a:t>
            </a:r>
          </a:p>
          <a:p>
            <a:r>
              <a:rPr sz="1200"/>
              <a:t>std     0.047886</a:t>
            </a:r>
          </a:p>
          <a:p>
            <a:r>
              <a:rPr sz="1200"/>
              <a:t>min     0.000017</a:t>
            </a:r>
          </a:p>
          <a:p>
            <a:r>
              <a:rPr sz="1200"/>
              <a:t>25%     0.018531</a:t>
            </a:r>
          </a:p>
          <a:p>
            <a:r>
              <a:rPr sz="1200"/>
              <a:t>50%     0.042155</a:t>
            </a:r>
          </a:p>
          <a:p>
            <a:r>
              <a:rPr sz="1200"/>
              <a:t>75%     0.077635</a:t>
            </a:r>
          </a:p>
          <a:p>
            <a:r>
              <a:rPr sz="1200"/>
              <a:t>80%     0.088787</a:t>
            </a:r>
          </a:p>
          <a:p>
            <a:r>
              <a:rPr sz="1200"/>
              <a:t>85%     0.103726</a:t>
            </a:r>
          </a:p>
          <a:p>
            <a:r>
              <a:rPr sz="1200"/>
              <a:t>90%     0.122608</a:t>
            </a:r>
          </a:p>
          <a:p>
            <a:r>
              <a:rPr sz="1200"/>
              <a:t>95%     0.153269</a:t>
            </a:r>
          </a:p>
          <a:p>
            <a:r>
              <a:rPr sz="1200"/>
              <a:t>99%     0.214549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Random Forest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0.132937</a:t>
            </a:r>
          </a:p>
          <a:p>
            <a:r>
              <a:rPr sz="1200"/>
              <a:t>std     0.104569</a:t>
            </a:r>
          </a:p>
          <a:p>
            <a:r>
              <a:rPr sz="1200"/>
              <a:t>min     0.000031</a:t>
            </a:r>
          </a:p>
          <a:p>
            <a:r>
              <a:rPr sz="1200"/>
              <a:t>25%     0.046440</a:t>
            </a:r>
          </a:p>
          <a:p>
            <a:r>
              <a:rPr sz="1200"/>
              <a:t>50%     0.110770</a:t>
            </a:r>
          </a:p>
          <a:p>
            <a:r>
              <a:rPr sz="1200"/>
              <a:t>75%     0.198747</a:t>
            </a:r>
          </a:p>
          <a:p>
            <a:r>
              <a:rPr sz="1200"/>
              <a:t>80%     0.220550</a:t>
            </a:r>
          </a:p>
          <a:p>
            <a:r>
              <a:rPr sz="1200"/>
              <a:t>85%     0.245274</a:t>
            </a:r>
          </a:p>
          <a:p>
            <a:r>
              <a:rPr sz="1200"/>
              <a:t>90%     0.279297</a:t>
            </a:r>
          </a:p>
          <a:p>
            <a:r>
              <a:rPr sz="1200"/>
              <a:t>95%     0.330298</a:t>
            </a:r>
          </a:p>
          <a:p>
            <a:r>
              <a:rPr sz="1200"/>
              <a:t>99%     0.443892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Random Forest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0.089095</a:t>
            </a:r>
          </a:p>
          <a:p>
            <a:r>
              <a:rPr sz="1200"/>
              <a:t>std     0.080898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0.027307</a:t>
            </a:r>
          </a:p>
          <a:p>
            <a:r>
              <a:rPr sz="1200"/>
              <a:t>50%     0.064319</a:t>
            </a:r>
          </a:p>
          <a:p>
            <a:r>
              <a:rPr sz="1200"/>
              <a:t>75%     0.128575</a:t>
            </a:r>
          </a:p>
          <a:p>
            <a:r>
              <a:rPr sz="1200"/>
              <a:t>80%     0.150007</a:t>
            </a:r>
          </a:p>
          <a:p>
            <a:r>
              <a:rPr sz="1200"/>
              <a:t>85%     0.177667</a:t>
            </a:r>
          </a:p>
          <a:p>
            <a:r>
              <a:rPr sz="1200"/>
              <a:t>90%     0.210743</a:t>
            </a:r>
          </a:p>
          <a:p>
            <a:r>
              <a:rPr sz="1200"/>
              <a:t>95%     0.255470</a:t>
            </a:r>
          </a:p>
          <a:p>
            <a:r>
              <a:rPr sz="1200"/>
              <a:t>99%     0.335310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Random Forest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0.225015</a:t>
            </a:r>
          </a:p>
          <a:p>
            <a:r>
              <a:rPr sz="1200"/>
              <a:t>std     0.193556</a:t>
            </a:r>
          </a:p>
          <a:p>
            <a:r>
              <a:rPr sz="1200"/>
              <a:t>min     0.000006</a:t>
            </a:r>
          </a:p>
          <a:p>
            <a:r>
              <a:rPr sz="1200"/>
              <a:t>25%     0.077515</a:t>
            </a:r>
          </a:p>
          <a:p>
            <a:r>
              <a:rPr sz="1200"/>
              <a:t>50%     0.178100</a:t>
            </a:r>
          </a:p>
          <a:p>
            <a:r>
              <a:rPr sz="1200"/>
              <a:t>75%     0.321953</a:t>
            </a:r>
          </a:p>
          <a:p>
            <a:r>
              <a:rPr sz="1200"/>
              <a:t>80%     0.364073</a:t>
            </a:r>
          </a:p>
          <a:p>
            <a:r>
              <a:rPr sz="1200"/>
              <a:t>85%     0.416598</a:t>
            </a:r>
          </a:p>
          <a:p>
            <a:r>
              <a:rPr sz="1200"/>
              <a:t>90%     0.482086</a:t>
            </a:r>
          </a:p>
          <a:p>
            <a:r>
              <a:rPr sz="1200"/>
              <a:t>95%     0.588783</a:t>
            </a:r>
          </a:p>
          <a:p>
            <a:r>
              <a:rPr sz="1200"/>
              <a:t>99%     0.871479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Random Forest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0.025855</a:t>
            </a:r>
          </a:p>
          <a:p>
            <a:r>
              <a:rPr sz="1200"/>
              <a:t>std     0.021761</a:t>
            </a:r>
          </a:p>
          <a:p>
            <a:r>
              <a:rPr sz="1200"/>
              <a:t>min     0.000001</a:t>
            </a:r>
          </a:p>
          <a:p>
            <a:r>
              <a:rPr sz="1200"/>
              <a:t>25%     0.008492</a:t>
            </a:r>
          </a:p>
          <a:p>
            <a:r>
              <a:rPr sz="1200"/>
              <a:t>50%     0.020261</a:t>
            </a:r>
          </a:p>
          <a:p>
            <a:r>
              <a:rPr sz="1200"/>
              <a:t>75%     0.037597</a:t>
            </a:r>
          </a:p>
          <a:p>
            <a:r>
              <a:rPr sz="1200"/>
              <a:t>80%     0.042588</a:t>
            </a:r>
          </a:p>
          <a:p>
            <a:r>
              <a:rPr sz="1200"/>
              <a:t>85%     0.048464</a:t>
            </a:r>
          </a:p>
          <a:p>
            <a:r>
              <a:rPr sz="1200"/>
              <a:t>90%     0.057679</a:t>
            </a:r>
          </a:p>
          <a:p>
            <a:r>
              <a:rPr sz="1200"/>
              <a:t>95%     0.071307</a:t>
            </a:r>
          </a:p>
          <a:p>
            <a:r>
              <a:rPr sz="1200"/>
              <a:t>99%     0.089897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Random Forest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0.258701</a:t>
            </a:r>
          </a:p>
          <a:p>
            <a:r>
              <a:rPr sz="1200"/>
              <a:t>std     3.216349</a:t>
            </a:r>
          </a:p>
          <a:p>
            <a:r>
              <a:rPr sz="1200"/>
              <a:t>min     0.000013</a:t>
            </a:r>
          </a:p>
          <a:p>
            <a:r>
              <a:rPr sz="1200"/>
              <a:t>25%     0.058270</a:t>
            </a:r>
          </a:p>
          <a:p>
            <a:r>
              <a:rPr sz="1200"/>
              <a:t>50%     0.127744</a:t>
            </a:r>
          </a:p>
          <a:p>
            <a:r>
              <a:rPr sz="1200"/>
              <a:t>75%     0.225651</a:t>
            </a:r>
          </a:p>
          <a:p>
            <a:r>
              <a:rPr sz="1200"/>
              <a:t>80%     0.251622</a:t>
            </a:r>
          </a:p>
          <a:p>
            <a:r>
              <a:rPr sz="1200"/>
              <a:t>85%     0.294502</a:t>
            </a:r>
          </a:p>
          <a:p>
            <a:r>
              <a:rPr sz="1200"/>
              <a:t>90%     0.361685</a:t>
            </a:r>
          </a:p>
          <a:p>
            <a:r>
              <a:rPr sz="1200"/>
              <a:t>95%     0.566998</a:t>
            </a:r>
          </a:p>
          <a:p>
            <a:r>
              <a:rPr sz="1200"/>
              <a:t>99%     1.670731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Random Forest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2.537544</a:t>
            </a:r>
          </a:p>
          <a:p>
            <a:r>
              <a:rPr sz="1200"/>
              <a:t>std     76.486352</a:t>
            </a:r>
          </a:p>
          <a:p>
            <a:r>
              <a:rPr sz="1200"/>
              <a:t>min      0.000092</a:t>
            </a:r>
          </a:p>
          <a:p>
            <a:r>
              <a:rPr sz="1200"/>
              <a:t>25%      0.146708</a:t>
            </a:r>
          </a:p>
          <a:p>
            <a:r>
              <a:rPr sz="1200"/>
              <a:t>50%      0.373743</a:t>
            </a:r>
          </a:p>
          <a:p>
            <a:r>
              <a:rPr sz="1200"/>
              <a:t>75%      0.874116</a:t>
            </a:r>
          </a:p>
          <a:p>
            <a:r>
              <a:rPr sz="1200"/>
              <a:t>80%      1.175816</a:t>
            </a:r>
          </a:p>
          <a:p>
            <a:r>
              <a:rPr sz="1200"/>
              <a:t>85%      1.670163</a:t>
            </a:r>
          </a:p>
          <a:p>
            <a:r>
              <a:rPr sz="1200"/>
              <a:t>90%      2.454742</a:t>
            </a:r>
          </a:p>
          <a:p>
            <a:r>
              <a:rPr sz="1200"/>
              <a:t>95%      4.226033</a:t>
            </a:r>
          </a:p>
          <a:p>
            <a:r>
              <a:rPr sz="1200"/>
              <a:t>99%     17.548958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Random Forest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1.040402</a:t>
            </a:r>
          </a:p>
          <a:p>
            <a:r>
              <a:rPr sz="1200"/>
              <a:t>std     11.030192</a:t>
            </a:r>
          </a:p>
          <a:p>
            <a:r>
              <a:rPr sz="1200"/>
              <a:t>min      0.000120</a:t>
            </a:r>
          </a:p>
          <a:p>
            <a:r>
              <a:rPr sz="1200"/>
              <a:t>25%      0.090936</a:t>
            </a:r>
          </a:p>
          <a:p>
            <a:r>
              <a:rPr sz="1200"/>
              <a:t>50%      0.226005</a:t>
            </a:r>
          </a:p>
          <a:p>
            <a:r>
              <a:rPr sz="1200"/>
              <a:t>75%      0.507571</a:t>
            </a:r>
          </a:p>
          <a:p>
            <a:r>
              <a:rPr sz="1200"/>
              <a:t>80%      0.660063</a:t>
            </a:r>
          </a:p>
          <a:p>
            <a:r>
              <a:rPr sz="1200"/>
              <a:t>85%      0.959036</a:t>
            </a:r>
          </a:p>
          <a:p>
            <a:r>
              <a:rPr sz="1200"/>
              <a:t>90%      1.732633</a:t>
            </a:r>
          </a:p>
          <a:p>
            <a:r>
              <a:rPr sz="1200"/>
              <a:t>95%      3.050871</a:t>
            </a:r>
          </a:p>
          <a:p>
            <a:r>
              <a:rPr sz="1200"/>
              <a:t>99%     10.973409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Random Forest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0.140965</a:t>
            </a:r>
          </a:p>
          <a:p>
            <a:r>
              <a:rPr sz="1200"/>
              <a:t>std     0.146146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0.043237</a:t>
            </a:r>
          </a:p>
          <a:p>
            <a:r>
              <a:rPr sz="1200"/>
              <a:t>50%     0.099291</a:t>
            </a:r>
          </a:p>
          <a:p>
            <a:r>
              <a:rPr sz="1200"/>
              <a:t>75%     0.185269</a:t>
            </a:r>
          </a:p>
          <a:p>
            <a:r>
              <a:rPr sz="1200"/>
              <a:t>80%     0.212578</a:t>
            </a:r>
          </a:p>
          <a:p>
            <a:r>
              <a:rPr sz="1200"/>
              <a:t>85%     0.245862</a:t>
            </a:r>
          </a:p>
          <a:p>
            <a:r>
              <a:rPr sz="1200"/>
              <a:t>90%     0.300901</a:t>
            </a:r>
          </a:p>
          <a:p>
            <a:r>
              <a:rPr sz="1200"/>
              <a:t>95%     0.438307</a:t>
            </a:r>
          </a:p>
          <a:p>
            <a:r>
              <a:rPr sz="1200"/>
              <a:t>99%     0.735713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Random Forest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 5.828664</a:t>
            </a:r>
          </a:p>
          <a:p>
            <a:r>
              <a:rPr sz="1200"/>
              <a:t>std     182.169240</a:t>
            </a:r>
          </a:p>
          <a:p>
            <a:r>
              <a:rPr sz="1200"/>
              <a:t>min       0.000274</a:t>
            </a:r>
          </a:p>
          <a:p>
            <a:r>
              <a:rPr sz="1200"/>
              <a:t>25%       0.306038</a:t>
            </a:r>
          </a:p>
          <a:p>
            <a:r>
              <a:rPr sz="1200"/>
              <a:t>50%       0.686159</a:t>
            </a:r>
          </a:p>
          <a:p>
            <a:r>
              <a:rPr sz="1200"/>
              <a:t>75%       1.431946</a:t>
            </a:r>
          </a:p>
          <a:p>
            <a:r>
              <a:rPr sz="1200"/>
              <a:t>80%       1.831662</a:t>
            </a:r>
          </a:p>
          <a:p>
            <a:r>
              <a:rPr sz="1200"/>
              <a:t>85%       2.368173</a:t>
            </a:r>
          </a:p>
          <a:p>
            <a:r>
              <a:rPr sz="1200"/>
              <a:t>90%       3.336811</a:t>
            </a:r>
          </a:p>
          <a:p>
            <a:r>
              <a:rPr sz="1200"/>
              <a:t>95%       7.081803</a:t>
            </a:r>
          </a:p>
          <a:p>
            <a:r>
              <a:rPr sz="1200"/>
              <a:t>99%      29.686885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Random Forest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0.316770</a:t>
            </a:r>
          </a:p>
          <a:p>
            <a:r>
              <a:rPr sz="1200"/>
              <a:t>std     0.437033</a:t>
            </a:r>
          </a:p>
          <a:p>
            <a:r>
              <a:rPr sz="1200"/>
              <a:t>min     0.000074</a:t>
            </a:r>
          </a:p>
          <a:p>
            <a:r>
              <a:rPr sz="1200"/>
              <a:t>25%     0.070674</a:t>
            </a:r>
          </a:p>
          <a:p>
            <a:r>
              <a:rPr sz="1200"/>
              <a:t>50%     0.174389</a:t>
            </a:r>
          </a:p>
          <a:p>
            <a:r>
              <a:rPr sz="1200"/>
              <a:t>75%     0.356105</a:t>
            </a:r>
          </a:p>
          <a:p>
            <a:r>
              <a:rPr sz="1200"/>
              <a:t>80%     0.420164</a:t>
            </a:r>
          </a:p>
          <a:p>
            <a:r>
              <a:rPr sz="1200"/>
              <a:t>85%     0.542305</a:t>
            </a:r>
          </a:p>
          <a:p>
            <a:r>
              <a:rPr sz="1200"/>
              <a:t>90%     0.767594</a:t>
            </a:r>
          </a:p>
          <a:p>
            <a:r>
              <a:rPr sz="1200"/>
              <a:t>95%     1.188299</a:t>
            </a:r>
          </a:p>
          <a:p>
            <a:r>
              <a:rPr sz="1200"/>
              <a:t>99%     2.299834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Random Forest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0.071038</a:t>
            </a:r>
          </a:p>
          <a:p>
            <a:r>
              <a:rPr sz="1200"/>
              <a:t>std     0.061933</a:t>
            </a:r>
          </a:p>
          <a:p>
            <a:r>
              <a:rPr sz="1200"/>
              <a:t>min     0.000012</a:t>
            </a:r>
          </a:p>
          <a:p>
            <a:r>
              <a:rPr sz="1200"/>
              <a:t>25%     0.022625</a:t>
            </a:r>
          </a:p>
          <a:p>
            <a:r>
              <a:rPr sz="1200"/>
              <a:t>50%     0.054525</a:t>
            </a:r>
          </a:p>
          <a:p>
            <a:r>
              <a:rPr sz="1200"/>
              <a:t>75%     0.103154</a:t>
            </a:r>
          </a:p>
          <a:p>
            <a:r>
              <a:rPr sz="1200"/>
              <a:t>80%     0.117014</a:t>
            </a:r>
          </a:p>
          <a:p>
            <a:r>
              <a:rPr sz="1200"/>
              <a:t>85%     0.135063</a:t>
            </a:r>
          </a:p>
          <a:p>
            <a:r>
              <a:rPr sz="1200"/>
              <a:t>90%     0.159048</a:t>
            </a:r>
          </a:p>
          <a:p>
            <a:r>
              <a:rPr sz="1200"/>
              <a:t>95%     0.198311</a:t>
            </a:r>
          </a:p>
          <a:p>
            <a:r>
              <a:rPr sz="1200"/>
              <a:t>99%     0.266537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Random Forest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0.218980</a:t>
            </a:r>
          </a:p>
          <a:p>
            <a:r>
              <a:rPr sz="1200"/>
              <a:t>std     0.191238</a:t>
            </a:r>
          </a:p>
          <a:p>
            <a:r>
              <a:rPr sz="1200"/>
              <a:t>min     0.000018</a:t>
            </a:r>
          </a:p>
          <a:p>
            <a:r>
              <a:rPr sz="1200"/>
              <a:t>25%     0.075743</a:t>
            </a:r>
          </a:p>
          <a:p>
            <a:r>
              <a:rPr sz="1200"/>
              <a:t>50%     0.162492</a:t>
            </a:r>
          </a:p>
          <a:p>
            <a:r>
              <a:rPr sz="1200"/>
              <a:t>75%     0.315416</a:t>
            </a:r>
          </a:p>
          <a:p>
            <a:r>
              <a:rPr sz="1200"/>
              <a:t>80%     0.363961</a:t>
            </a:r>
          </a:p>
          <a:p>
            <a:r>
              <a:rPr sz="1200"/>
              <a:t>85%     0.419739</a:t>
            </a:r>
          </a:p>
          <a:p>
            <a:r>
              <a:rPr sz="1200"/>
              <a:t>90%     0.482142</a:t>
            </a:r>
          </a:p>
          <a:p>
            <a:r>
              <a:rPr sz="1200"/>
              <a:t>95%     0.580710</a:t>
            </a:r>
          </a:p>
          <a:p>
            <a:r>
              <a:rPr sz="1200"/>
              <a:t>99%     0.864794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Random Forest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0.230149</a:t>
            </a:r>
          </a:p>
          <a:p>
            <a:r>
              <a:rPr sz="1200"/>
              <a:t>std     0.219537</a:t>
            </a:r>
          </a:p>
          <a:p>
            <a:r>
              <a:rPr sz="1200"/>
              <a:t>min     0.000011</a:t>
            </a:r>
          </a:p>
          <a:p>
            <a:r>
              <a:rPr sz="1200"/>
              <a:t>25%     0.074131</a:t>
            </a:r>
          </a:p>
          <a:p>
            <a:r>
              <a:rPr sz="1200"/>
              <a:t>50%     0.172119</a:t>
            </a:r>
          </a:p>
          <a:p>
            <a:r>
              <a:rPr sz="1200"/>
              <a:t>75%     0.313716</a:t>
            </a:r>
          </a:p>
          <a:p>
            <a:r>
              <a:rPr sz="1200"/>
              <a:t>80%     0.364993</a:t>
            </a:r>
          </a:p>
          <a:p>
            <a:r>
              <a:rPr sz="1200"/>
              <a:t>85%     0.427591</a:t>
            </a:r>
          </a:p>
          <a:p>
            <a:r>
              <a:rPr sz="1200"/>
              <a:t>90%     0.504757</a:t>
            </a:r>
          </a:p>
          <a:p>
            <a:r>
              <a:rPr sz="1200"/>
              <a:t>95%     0.655922</a:t>
            </a:r>
          </a:p>
          <a:p>
            <a:r>
              <a:rPr sz="1200"/>
              <a:t>99%     1.018587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Random Forest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0.260300</a:t>
            </a:r>
          </a:p>
          <a:p>
            <a:r>
              <a:rPr sz="1200"/>
              <a:t>std     0.241183</a:t>
            </a:r>
          </a:p>
          <a:p>
            <a:r>
              <a:rPr sz="1200"/>
              <a:t>min     0.000019</a:t>
            </a:r>
          </a:p>
          <a:p>
            <a:r>
              <a:rPr sz="1200"/>
              <a:t>25%     0.080545</a:t>
            </a:r>
          </a:p>
          <a:p>
            <a:r>
              <a:rPr sz="1200"/>
              <a:t>50%     0.198033</a:t>
            </a:r>
          </a:p>
          <a:p>
            <a:r>
              <a:rPr sz="1200"/>
              <a:t>75%     0.363515</a:t>
            </a:r>
          </a:p>
          <a:p>
            <a:r>
              <a:rPr sz="1200"/>
              <a:t>80%     0.414681</a:t>
            </a:r>
          </a:p>
          <a:p>
            <a:r>
              <a:rPr sz="1200"/>
              <a:t>85%     0.474547</a:t>
            </a:r>
          </a:p>
          <a:p>
            <a:r>
              <a:rPr sz="1200"/>
              <a:t>90%     0.558387</a:t>
            </a:r>
          </a:p>
          <a:p>
            <a:r>
              <a:rPr sz="1200"/>
              <a:t>95%     0.724387</a:t>
            </a:r>
          </a:p>
          <a:p>
            <a:r>
              <a:rPr sz="1200"/>
              <a:t>99%     1.148800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Random Forest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0.038611</a:t>
            </a:r>
          </a:p>
          <a:p>
            <a:r>
              <a:rPr sz="1200"/>
              <a:t>std     0.031374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0.012093</a:t>
            </a:r>
          </a:p>
          <a:p>
            <a:r>
              <a:rPr sz="1200"/>
              <a:t>50%     0.031644</a:t>
            </a:r>
          </a:p>
          <a:p>
            <a:r>
              <a:rPr sz="1200"/>
              <a:t>75%     0.059397</a:t>
            </a:r>
          </a:p>
          <a:p>
            <a:r>
              <a:rPr sz="1200"/>
              <a:t>80%     0.066461</a:t>
            </a:r>
          </a:p>
          <a:p>
            <a:r>
              <a:rPr sz="1200"/>
              <a:t>85%     0.073611</a:t>
            </a:r>
          </a:p>
          <a:p>
            <a:r>
              <a:rPr sz="1200"/>
              <a:t>90%     0.082915</a:t>
            </a:r>
          </a:p>
          <a:p>
            <a:r>
              <a:rPr sz="1200"/>
              <a:t>95%     0.099195</a:t>
            </a:r>
          </a:p>
          <a:p>
            <a:r>
              <a:rPr sz="1200"/>
              <a:t>99%     0.126953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Random Forest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M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0.259640</a:t>
            </a:r>
          </a:p>
          <a:p>
            <a:r>
              <a:rPr sz="1200"/>
              <a:t>std     0.261075</a:t>
            </a:r>
          </a:p>
          <a:p>
            <a:r>
              <a:rPr sz="1200"/>
              <a:t>min     0.000030</a:t>
            </a:r>
          </a:p>
          <a:p>
            <a:r>
              <a:rPr sz="1200"/>
              <a:t>25%     0.064825</a:t>
            </a:r>
          </a:p>
          <a:p>
            <a:r>
              <a:rPr sz="1200"/>
              <a:t>50%     0.180684</a:t>
            </a:r>
          </a:p>
          <a:p>
            <a:r>
              <a:rPr sz="1200"/>
              <a:t>75%     0.359773</a:t>
            </a:r>
          </a:p>
          <a:p>
            <a:r>
              <a:rPr sz="1200"/>
              <a:t>80%     0.416984</a:t>
            </a:r>
          </a:p>
          <a:p>
            <a:r>
              <a:rPr sz="1200"/>
              <a:t>85%     0.506837</a:t>
            </a:r>
          </a:p>
          <a:p>
            <a:r>
              <a:rPr sz="1200"/>
              <a:t>90%     0.611102</a:t>
            </a:r>
          </a:p>
          <a:p>
            <a:r>
              <a:rPr sz="1200"/>
              <a:t>95%     0.822048</a:t>
            </a:r>
          </a:p>
          <a:p>
            <a:r>
              <a:rPr sz="1200"/>
              <a:t>99%     1.172437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Random Forest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B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0.074519</a:t>
            </a:r>
          </a:p>
          <a:p>
            <a:r>
              <a:rPr sz="1200"/>
              <a:t>std     0.064047</a:t>
            </a:r>
          </a:p>
          <a:p>
            <a:r>
              <a:rPr sz="1200"/>
              <a:t>min     0.000008</a:t>
            </a:r>
          </a:p>
          <a:p>
            <a:r>
              <a:rPr sz="1200"/>
              <a:t>25%     0.025016</a:t>
            </a:r>
          </a:p>
          <a:p>
            <a:r>
              <a:rPr sz="1200"/>
              <a:t>50%     0.056648</a:t>
            </a:r>
          </a:p>
          <a:p>
            <a:r>
              <a:rPr sz="1200"/>
              <a:t>75%     0.106592</a:t>
            </a:r>
          </a:p>
          <a:p>
            <a:r>
              <a:rPr sz="1200"/>
              <a:t>80%     0.120544</a:t>
            </a:r>
          </a:p>
          <a:p>
            <a:r>
              <a:rPr sz="1200"/>
              <a:t>85%     0.140863</a:t>
            </a:r>
          </a:p>
          <a:p>
            <a:r>
              <a:rPr sz="1200"/>
              <a:t>90%     0.165527</a:t>
            </a:r>
          </a:p>
          <a:p>
            <a:r>
              <a:rPr sz="1200"/>
              <a:t>95%     0.204980</a:t>
            </a:r>
          </a:p>
          <a:p>
            <a:r>
              <a:rPr sz="1200"/>
              <a:t>99%     0.274736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Random Forest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2.250761e-02</a:t>
            </a:r>
          </a:p>
          <a:p>
            <a:r>
              <a:rPr sz="1200"/>
              <a:t>std     1.702944e-02</a:t>
            </a:r>
          </a:p>
          <a:p>
            <a:r>
              <a:rPr sz="1200"/>
              <a:t>min     9.845177e-07</a:t>
            </a:r>
          </a:p>
          <a:p>
            <a:r>
              <a:rPr sz="1200"/>
              <a:t>25%     8.704759e-03</a:t>
            </a:r>
          </a:p>
          <a:p>
            <a:r>
              <a:rPr sz="1200"/>
              <a:t>50%     1.877407e-02</a:t>
            </a:r>
          </a:p>
          <a:p>
            <a:r>
              <a:rPr sz="1200"/>
              <a:t>75%     3.294000e-02</a:t>
            </a:r>
          </a:p>
          <a:p>
            <a:r>
              <a:rPr sz="1200"/>
              <a:t>80%     3.654751e-02</a:t>
            </a:r>
          </a:p>
          <a:p>
            <a:r>
              <a:rPr sz="1200"/>
              <a:t>85%     4.142881e-02</a:t>
            </a:r>
          </a:p>
          <a:p>
            <a:r>
              <a:rPr sz="1200"/>
              <a:t>90%     4.690297e-02</a:t>
            </a:r>
          </a:p>
          <a:p>
            <a:r>
              <a:rPr sz="1200"/>
              <a:t>95%     5.539798e-02</a:t>
            </a:r>
          </a:p>
          <a:p>
            <a:r>
              <a:rPr sz="1200"/>
              <a:t>99%     6.947492e-02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Random Forest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0.006949</a:t>
            </a:r>
          </a:p>
          <a:p>
            <a:r>
              <a:rPr sz="1200"/>
              <a:t>std     0.006216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0.002233</a:t>
            </a:r>
          </a:p>
          <a:p>
            <a:r>
              <a:rPr sz="1200"/>
              <a:t>50%     0.005413</a:t>
            </a:r>
          </a:p>
          <a:p>
            <a:r>
              <a:rPr sz="1200"/>
              <a:t>75%     0.009726</a:t>
            </a:r>
          </a:p>
          <a:p>
            <a:r>
              <a:rPr sz="1200"/>
              <a:t>80%     0.011096</a:t>
            </a:r>
          </a:p>
          <a:p>
            <a:r>
              <a:rPr sz="1200"/>
              <a:t>85%     0.012779</a:t>
            </a:r>
          </a:p>
          <a:p>
            <a:r>
              <a:rPr sz="1200"/>
              <a:t>90%     0.015223</a:t>
            </a:r>
          </a:p>
          <a:p>
            <a:r>
              <a:rPr sz="1200"/>
              <a:t>95%     0.019351</a:t>
            </a:r>
          </a:p>
          <a:p>
            <a:r>
              <a:rPr sz="1200"/>
              <a:t>99%     0.028658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Random Forest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0.038236</a:t>
            </a:r>
          </a:p>
          <a:p>
            <a:r>
              <a:rPr sz="1200"/>
              <a:t>std     0.052268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0.010351</a:t>
            </a:r>
          </a:p>
          <a:p>
            <a:r>
              <a:rPr sz="1200"/>
              <a:t>50%     0.023630</a:t>
            </a:r>
          </a:p>
          <a:p>
            <a:r>
              <a:rPr sz="1200"/>
              <a:t>75%     0.044604</a:t>
            </a:r>
          </a:p>
          <a:p>
            <a:r>
              <a:rPr sz="1200"/>
              <a:t>80%     0.051999</a:t>
            </a:r>
          </a:p>
          <a:p>
            <a:r>
              <a:rPr sz="1200"/>
              <a:t>85%     0.064044</a:t>
            </a:r>
          </a:p>
          <a:p>
            <a:r>
              <a:rPr sz="1200"/>
              <a:t>90%     0.083873</a:t>
            </a:r>
          </a:p>
          <a:p>
            <a:r>
              <a:rPr sz="1200"/>
              <a:t>95%     0.120580</a:t>
            </a:r>
          </a:p>
          <a:p>
            <a:r>
              <a:rPr sz="1200"/>
              <a:t>99%     0.283595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Random Forest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0.018074</a:t>
            </a:r>
          </a:p>
          <a:p>
            <a:r>
              <a:rPr sz="1200"/>
              <a:t>std     0.017052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0.006090</a:t>
            </a:r>
          </a:p>
          <a:p>
            <a:r>
              <a:rPr sz="1200"/>
              <a:t>50%     0.013302</a:t>
            </a:r>
          </a:p>
          <a:p>
            <a:r>
              <a:rPr sz="1200"/>
              <a:t>75%     0.023924</a:t>
            </a:r>
          </a:p>
          <a:p>
            <a:r>
              <a:rPr sz="1200"/>
              <a:t>80%     0.027201</a:t>
            </a:r>
          </a:p>
          <a:p>
            <a:r>
              <a:rPr sz="1200"/>
              <a:t>85%     0.032189</a:t>
            </a:r>
          </a:p>
          <a:p>
            <a:r>
              <a:rPr sz="1200"/>
              <a:t>90%     0.040569</a:t>
            </a:r>
          </a:p>
          <a:p>
            <a:r>
              <a:rPr sz="1200"/>
              <a:t>95%     0.055233</a:t>
            </a:r>
          </a:p>
          <a:p>
            <a:r>
              <a:rPr sz="1200"/>
              <a:t>99%     0.079959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Random Forest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0.045365</a:t>
            </a:r>
          </a:p>
          <a:p>
            <a:r>
              <a:rPr sz="1200"/>
              <a:t>std     0.038952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0.014486</a:t>
            </a:r>
          </a:p>
          <a:p>
            <a:r>
              <a:rPr sz="1200"/>
              <a:t>50%     0.033169</a:t>
            </a:r>
          </a:p>
          <a:p>
            <a:r>
              <a:rPr sz="1200"/>
              <a:t>75%     0.069599</a:t>
            </a:r>
          </a:p>
          <a:p>
            <a:r>
              <a:rPr sz="1200"/>
              <a:t>80%     0.079396</a:t>
            </a:r>
          </a:p>
          <a:p>
            <a:r>
              <a:rPr sz="1200"/>
              <a:t>85%     0.090417</a:t>
            </a:r>
          </a:p>
          <a:p>
            <a:r>
              <a:rPr sz="1200"/>
              <a:t>90%     0.102950</a:t>
            </a:r>
          </a:p>
          <a:p>
            <a:r>
              <a:rPr sz="1200"/>
              <a:t>95%     0.121646</a:t>
            </a:r>
          </a:p>
          <a:p>
            <a:r>
              <a:rPr sz="1200"/>
              <a:t>99%     0.158251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Random Forest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0.058659</a:t>
            </a:r>
          </a:p>
          <a:p>
            <a:r>
              <a:rPr sz="1200"/>
              <a:t>std     0.048645</a:t>
            </a:r>
          </a:p>
          <a:p>
            <a:r>
              <a:rPr sz="1200"/>
              <a:t>min     0.000009</a:t>
            </a:r>
          </a:p>
          <a:p>
            <a:r>
              <a:rPr sz="1200"/>
              <a:t>25%     0.020220</a:t>
            </a:r>
          </a:p>
          <a:p>
            <a:r>
              <a:rPr sz="1200"/>
              <a:t>50%     0.045617</a:t>
            </a:r>
          </a:p>
          <a:p>
            <a:r>
              <a:rPr sz="1200"/>
              <a:t>75%     0.086226</a:t>
            </a:r>
          </a:p>
          <a:p>
            <a:r>
              <a:rPr sz="1200"/>
              <a:t>80%     0.097090</a:t>
            </a:r>
          </a:p>
          <a:p>
            <a:r>
              <a:rPr sz="1200"/>
              <a:t>85%     0.110987</a:t>
            </a:r>
          </a:p>
          <a:p>
            <a:r>
              <a:rPr sz="1200"/>
              <a:t>90%     0.127720</a:t>
            </a:r>
          </a:p>
          <a:p>
            <a:r>
              <a:rPr sz="1200"/>
              <a:t>95%     0.157735</a:t>
            </a:r>
          </a:p>
          <a:p>
            <a:r>
              <a:rPr sz="1200"/>
              <a:t>99%     0.206475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